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D1A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2C61B-7064-1EA3-EC8D-EF4D3E7DC840}" v="101" dt="2025-08-27T08:44:06.595"/>
    <p1510:client id="{9B9E50E1-A0BB-0009-CA24-2D2747D8D500}" v="119" dt="2025-08-27T10:49:33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e Haaland" userId="S::tone.haaland@klepp.kommune.no::62b2b7e2-a747-42f6-a08e-df0ccbfc9c6f" providerId="AD" clId="Web-{64789D39-AEEB-32CB-2149-16EEE9108F59}"/>
    <pc:docChg chg="modSld">
      <pc:chgData name="Tone Haaland" userId="S::tone.haaland@klepp.kommune.no::62b2b7e2-a747-42f6-a08e-df0ccbfc9c6f" providerId="AD" clId="Web-{64789D39-AEEB-32CB-2149-16EEE9108F59}" dt="2023-09-06T12:01:11.723" v="21" actId="20577"/>
      <pc:docMkLst>
        <pc:docMk/>
      </pc:docMkLst>
      <pc:sldChg chg="modSp">
        <pc:chgData name="Tone Haaland" userId="S::tone.haaland@klepp.kommune.no::62b2b7e2-a747-42f6-a08e-df0ccbfc9c6f" providerId="AD" clId="Web-{64789D39-AEEB-32CB-2149-16EEE9108F59}" dt="2023-09-06T12:01:11.723" v="21" actId="20577"/>
        <pc:sldMkLst>
          <pc:docMk/>
          <pc:sldMk cId="378891688" sldId="257"/>
        </pc:sldMkLst>
      </pc:sldChg>
    </pc:docChg>
  </pc:docChgLst>
  <pc:docChgLst>
    <pc:chgData name="Tone Haaland" userId="S::tone.haaland@klepp.kommune.no::62b2b7e2-a747-42f6-a08e-df0ccbfc9c6f" providerId="AD" clId="Web-{5A7F758A-8BD2-4289-A605-0AFF6CA49FA5}"/>
    <pc:docChg chg="modSld">
      <pc:chgData name="Tone Haaland" userId="S::tone.haaland@klepp.kommune.no::62b2b7e2-a747-42f6-a08e-df0ccbfc9c6f" providerId="AD" clId="Web-{5A7F758A-8BD2-4289-A605-0AFF6CA49FA5}" dt="2023-01-12T13:00:06.974" v="117" actId="1076"/>
      <pc:docMkLst>
        <pc:docMk/>
      </pc:docMkLst>
      <pc:sldChg chg="modSp">
        <pc:chgData name="Tone Haaland" userId="S::tone.haaland@klepp.kommune.no::62b2b7e2-a747-42f6-a08e-df0ccbfc9c6f" providerId="AD" clId="Web-{5A7F758A-8BD2-4289-A605-0AFF6CA49FA5}" dt="2023-01-12T13:00:06.974" v="117" actId="1076"/>
        <pc:sldMkLst>
          <pc:docMk/>
          <pc:sldMk cId="378891688" sldId="257"/>
        </pc:sldMkLst>
      </pc:sldChg>
    </pc:docChg>
  </pc:docChgLst>
  <pc:docChgLst>
    <pc:chgData clId="Web-{9B9E50E1-A0BB-0009-CA24-2D2747D8D500}"/>
    <pc:docChg chg="modSld">
      <pc:chgData name="" userId="" providerId="" clId="Web-{9B9E50E1-A0BB-0009-CA24-2D2747D8D500}" dt="2025-08-27T10:47:00.638" v="1" actId="20577"/>
      <pc:docMkLst>
        <pc:docMk/>
      </pc:docMkLst>
      <pc:sldChg chg="modSp">
        <pc:chgData name="" userId="" providerId="" clId="Web-{9B9E50E1-A0BB-0009-CA24-2D2747D8D500}" dt="2025-08-27T10:47:00.638" v="1" actId="20577"/>
        <pc:sldMkLst>
          <pc:docMk/>
          <pc:sldMk cId="378891688" sldId="257"/>
        </pc:sldMkLst>
        <pc:spChg chg="mod">
          <ac:chgData name="" userId="" providerId="" clId="Web-{9B9E50E1-A0BB-0009-CA24-2D2747D8D500}" dt="2025-08-27T10:47:00.638" v="1" actId="20577"/>
          <ac:spMkLst>
            <pc:docMk/>
            <pc:sldMk cId="378891688" sldId="257"/>
            <ac:spMk id="2" creationId="{BD7224A3-BC8D-8E31-0DAB-801D491E9422}"/>
          </ac:spMkLst>
        </pc:spChg>
      </pc:sldChg>
    </pc:docChg>
  </pc:docChgLst>
  <pc:docChgLst>
    <pc:chgData name="Tone Haaland" userId="S::tone.haaland@klepp.kommune.no::62b2b7e2-a747-42f6-a08e-df0ccbfc9c6f" providerId="AD" clId="Web-{D2DEEA97-E0FA-42B9-9835-9B20FA4A736F}"/>
    <pc:docChg chg="addSld delSld modSld">
      <pc:chgData name="Tone Haaland" userId="S::tone.haaland@klepp.kommune.no::62b2b7e2-a747-42f6-a08e-df0ccbfc9c6f" providerId="AD" clId="Web-{D2DEEA97-E0FA-42B9-9835-9B20FA4A736F}" dt="2022-08-24T11:47:58.285" v="213" actId="14100"/>
      <pc:docMkLst>
        <pc:docMk/>
      </pc:docMkLst>
      <pc:sldChg chg="del">
        <pc:chgData name="Tone Haaland" userId="S::tone.haaland@klepp.kommune.no::62b2b7e2-a747-42f6-a08e-df0ccbfc9c6f" providerId="AD" clId="Web-{D2DEEA97-E0FA-42B9-9835-9B20FA4A736F}" dt="2022-08-24T11:44:25.495" v="207"/>
        <pc:sldMkLst>
          <pc:docMk/>
          <pc:sldMk cId="4253124984" sldId="256"/>
        </pc:sldMkLst>
      </pc:sldChg>
      <pc:sldChg chg="addSp modSp new">
        <pc:chgData name="Tone Haaland" userId="S::tone.haaland@klepp.kommune.no::62b2b7e2-a747-42f6-a08e-df0ccbfc9c6f" providerId="AD" clId="Web-{D2DEEA97-E0FA-42B9-9835-9B20FA4A736F}" dt="2022-08-24T11:47:58.285" v="213" actId="14100"/>
        <pc:sldMkLst>
          <pc:docMk/>
          <pc:sldMk cId="378891688" sldId="257"/>
        </pc:sldMkLst>
      </pc:sldChg>
      <pc:sldChg chg="new del">
        <pc:chgData name="Tone Haaland" userId="S::tone.haaland@klepp.kommune.no::62b2b7e2-a747-42f6-a08e-df0ccbfc9c6f" providerId="AD" clId="Web-{D2DEEA97-E0FA-42B9-9835-9B20FA4A736F}" dt="2022-08-24T11:33:04.011" v="1"/>
        <pc:sldMkLst>
          <pc:docMk/>
          <pc:sldMk cId="1905978583" sldId="257"/>
        </pc:sldMkLst>
      </pc:sldChg>
    </pc:docChg>
  </pc:docChgLst>
  <pc:docChgLst>
    <pc:chgData name="Tone Haaland" userId="S::tone.haaland@klepp.kommune.no::62b2b7e2-a747-42f6-a08e-df0ccbfc9c6f" providerId="AD" clId="Web-{9B9E50E1-A0BB-0009-CA24-2D2747D8D500}"/>
    <pc:docChg chg="modSld">
      <pc:chgData name="Tone Haaland" userId="S::tone.haaland@klepp.kommune.no::62b2b7e2-a747-42f6-a08e-df0ccbfc9c6f" providerId="AD" clId="Web-{9B9E50E1-A0BB-0009-CA24-2D2747D8D500}" dt="2025-08-27T10:49:33.643" v="58" actId="20577"/>
      <pc:docMkLst>
        <pc:docMk/>
      </pc:docMkLst>
      <pc:sldChg chg="modSp">
        <pc:chgData name="Tone Haaland" userId="S::tone.haaland@klepp.kommune.no::62b2b7e2-a747-42f6-a08e-df0ccbfc9c6f" providerId="AD" clId="Web-{9B9E50E1-A0BB-0009-CA24-2D2747D8D500}" dt="2025-08-27T10:49:33.643" v="58" actId="20577"/>
        <pc:sldMkLst>
          <pc:docMk/>
          <pc:sldMk cId="378891688" sldId="257"/>
        </pc:sldMkLst>
        <pc:spChg chg="mod">
          <ac:chgData name="Tone Haaland" userId="S::tone.haaland@klepp.kommune.no::62b2b7e2-a747-42f6-a08e-df0ccbfc9c6f" providerId="AD" clId="Web-{9B9E50E1-A0BB-0009-CA24-2D2747D8D500}" dt="2025-08-27T10:49:33.643" v="58" actId="20577"/>
          <ac:spMkLst>
            <pc:docMk/>
            <pc:sldMk cId="378891688" sldId="257"/>
            <ac:spMk id="2" creationId="{BD7224A3-BC8D-8E31-0DAB-801D491E9422}"/>
          </ac:spMkLst>
        </pc:spChg>
      </pc:sldChg>
    </pc:docChg>
  </pc:docChgLst>
  <pc:docChgLst>
    <pc:chgData name="Tone Haaland" userId="S::tone.haaland@klepp.kommune.no::62b2b7e2-a747-42f6-a08e-df0ccbfc9c6f" providerId="AD" clId="Web-{CC099A46-5205-0C43-1519-DC54628F1A0F}"/>
    <pc:docChg chg="mod modSld modMainMaster setSldSz">
      <pc:chgData name="Tone Haaland" userId="S::tone.haaland@klepp.kommune.no::62b2b7e2-a747-42f6-a08e-df0ccbfc9c6f" providerId="AD" clId="Web-{CC099A46-5205-0C43-1519-DC54628F1A0F}" dt="2023-01-12T13:06:10.525" v="67" actId="1076"/>
      <pc:docMkLst>
        <pc:docMk/>
      </pc:docMkLst>
      <pc:sldChg chg="addSp delSp modSp modTransition">
        <pc:chgData name="Tone Haaland" userId="S::tone.haaland@klepp.kommune.no::62b2b7e2-a747-42f6-a08e-df0ccbfc9c6f" providerId="AD" clId="Web-{CC099A46-5205-0C43-1519-DC54628F1A0F}" dt="2023-01-12T13:06:10.525" v="67" actId="1076"/>
        <pc:sldMkLst>
          <pc:docMk/>
          <pc:sldMk cId="378891688" sldId="257"/>
        </pc:sldMkLst>
      </pc:sldChg>
      <pc:sldMasterChg chg="modSp modSldLayout">
        <pc:chgData name="Tone Haaland" userId="S::tone.haaland@klepp.kommune.no::62b2b7e2-a747-42f6-a08e-df0ccbfc9c6f" providerId="AD" clId="Web-{CC099A46-5205-0C43-1519-DC54628F1A0F}" dt="2023-01-12T13:02:48.552" v="35"/>
        <pc:sldMasterMkLst>
          <pc:docMk/>
          <pc:sldMasterMk cId="2649319511" sldId="2147483648"/>
        </pc:sldMasterMkLst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1137542638" sldId="2147483649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2697081350" sldId="2147483651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2764821704" sldId="2147483652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4043207736" sldId="2147483653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1635284649" sldId="2147483656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4132015190" sldId="2147483657"/>
          </pc:sldLayoutMkLst>
        </pc:sldLayoutChg>
        <pc:sldLayoutChg chg="modSp">
          <pc:chgData name="Tone Haaland" userId="S::tone.haaland@klepp.kommune.no::62b2b7e2-a747-42f6-a08e-df0ccbfc9c6f" providerId="AD" clId="Web-{CC099A46-5205-0C43-1519-DC54628F1A0F}" dt="2023-01-12T13:02:48.552" v="35"/>
          <pc:sldLayoutMkLst>
            <pc:docMk/>
            <pc:sldMasterMk cId="2649319511" sldId="2147483648"/>
            <pc:sldLayoutMk cId="557333919" sldId="2147483659"/>
          </pc:sldLayoutMkLst>
        </pc:sldLayoutChg>
      </pc:sldMasterChg>
    </pc:docChg>
  </pc:docChgLst>
  <pc:docChgLst>
    <pc:chgData name="Tone Haaland" userId="S::tone.haaland@klepp.kommune.no::62b2b7e2-a747-42f6-a08e-df0ccbfc9c6f" providerId="AD" clId="Web-{5682C61B-7064-1EA3-EC8D-EF4D3E7DC840}"/>
    <pc:docChg chg="modSld">
      <pc:chgData name="Tone Haaland" userId="S::tone.haaland@klepp.kommune.no::62b2b7e2-a747-42f6-a08e-df0ccbfc9c6f" providerId="AD" clId="Web-{5682C61B-7064-1EA3-EC8D-EF4D3E7DC840}" dt="2025-08-27T08:44:06.595" v="63" actId="1076"/>
      <pc:docMkLst>
        <pc:docMk/>
      </pc:docMkLst>
      <pc:sldChg chg="modSp">
        <pc:chgData name="Tone Haaland" userId="S::tone.haaland@klepp.kommune.no::62b2b7e2-a747-42f6-a08e-df0ccbfc9c6f" providerId="AD" clId="Web-{5682C61B-7064-1EA3-EC8D-EF4D3E7DC840}" dt="2025-08-27T08:44:06.595" v="63" actId="1076"/>
        <pc:sldMkLst>
          <pc:docMk/>
          <pc:sldMk cId="378891688" sldId="257"/>
        </pc:sldMkLst>
        <pc:spChg chg="mod">
          <ac:chgData name="Tone Haaland" userId="S::tone.haaland@klepp.kommune.no::62b2b7e2-a747-42f6-a08e-df0ccbfc9c6f" providerId="AD" clId="Web-{5682C61B-7064-1EA3-EC8D-EF4D3E7DC840}" dt="2025-08-27T08:44:06.595" v="63" actId="1076"/>
          <ac:spMkLst>
            <pc:docMk/>
            <pc:sldMk cId="378891688" sldId="257"/>
            <ac:spMk id="2" creationId="{BD7224A3-BC8D-8E31-0DAB-801D491E9422}"/>
          </ac:spMkLst>
        </pc:spChg>
      </pc:sldChg>
    </pc:docChg>
  </pc:docChgLst>
  <pc:docChgLst>
    <pc:chgData name="Tone Haaland" userId="S::tone.haaland@klepp.kommune.no::62b2b7e2-a747-42f6-a08e-df0ccbfc9c6f" providerId="AD" clId="Web-{2A6FF056-28AE-8368-85AD-8B4C48B5D494}"/>
    <pc:docChg chg="modSld">
      <pc:chgData name="Tone Haaland" userId="S::tone.haaland@klepp.kommune.no::62b2b7e2-a747-42f6-a08e-df0ccbfc9c6f" providerId="AD" clId="Web-{2A6FF056-28AE-8368-85AD-8B4C48B5D494}" dt="2022-08-25T10:34:29.861" v="13" actId="20577"/>
      <pc:docMkLst>
        <pc:docMk/>
      </pc:docMkLst>
      <pc:sldChg chg="modSp">
        <pc:chgData name="Tone Haaland" userId="S::tone.haaland@klepp.kommune.no::62b2b7e2-a747-42f6-a08e-df0ccbfc9c6f" providerId="AD" clId="Web-{2A6FF056-28AE-8368-85AD-8B4C48B5D494}" dt="2022-08-25T10:34:29.861" v="13" actId="20577"/>
        <pc:sldMkLst>
          <pc:docMk/>
          <pc:sldMk cId="37889168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BD7224A3-BC8D-8E31-0DAB-801D491E9422}"/>
              </a:ext>
            </a:extLst>
          </p:cNvPr>
          <p:cNvSpPr txBox="1"/>
          <p:nvPr/>
        </p:nvSpPr>
        <p:spPr>
          <a:xfrm>
            <a:off x="237289" y="224867"/>
            <a:ext cx="11724611" cy="6401753"/>
          </a:xfrm>
          <a:prstGeom prst="rect">
            <a:avLst/>
          </a:prstGeom>
          <a:solidFill>
            <a:srgbClr val="FFFFFF"/>
          </a:solidFill>
          <a:ln w="57150">
            <a:solidFill>
              <a:srgbClr val="4FD1A8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nb-NO">
              <a:cs typeface="Calibri"/>
            </a:endParaRPr>
          </a:p>
          <a:p>
            <a:pPr algn="ctr"/>
            <a:endParaRPr lang="nb-NO" sz="2800" b="1">
              <a:solidFill>
                <a:srgbClr val="4FD1A8"/>
              </a:solidFill>
              <a:cs typeface="Calibri"/>
            </a:endParaRPr>
          </a:p>
          <a:p>
            <a:pPr algn="ctr"/>
            <a:r>
              <a:rPr lang="nb-NO" sz="2800" b="1" dirty="0" err="1">
                <a:solidFill>
                  <a:srgbClr val="4FD1A8"/>
                </a:solidFill>
                <a:cs typeface="Calibri"/>
              </a:rPr>
              <a:t>Helsesjukepleiar</a:t>
            </a:r>
            <a:r>
              <a:rPr lang="nb-NO" sz="2800" b="1" dirty="0">
                <a:solidFill>
                  <a:srgbClr val="4FD1A8"/>
                </a:solidFill>
                <a:cs typeface="Calibri"/>
              </a:rPr>
              <a:t> er å treffa:</a:t>
            </a:r>
            <a:endParaRPr lang="nb-NO" dirty="0"/>
          </a:p>
          <a:p>
            <a:pPr algn="ctr"/>
            <a:endParaRPr lang="nb-NO" sz="2400">
              <a:cs typeface="Calibri"/>
            </a:endParaRPr>
          </a:p>
          <a:p>
            <a:pPr algn="ctr"/>
            <a:r>
              <a:rPr lang="nb-NO" sz="2400" b="1" dirty="0" err="1">
                <a:solidFill>
                  <a:srgbClr val="4FD1A8"/>
                </a:solidFill>
                <a:cs typeface="Calibri"/>
              </a:rPr>
              <a:t>Måndag</a:t>
            </a:r>
            <a:r>
              <a:rPr lang="nb-NO" sz="2400" b="1" dirty="0">
                <a:solidFill>
                  <a:srgbClr val="4FD1A8"/>
                </a:solidFill>
                <a:cs typeface="Calibri"/>
              </a:rPr>
              <a:t> </a:t>
            </a:r>
            <a:endParaRPr lang="nb-NO" dirty="0">
              <a:ea typeface="Calibri"/>
              <a:cs typeface="Calibri"/>
            </a:endParaRPr>
          </a:p>
          <a:p>
            <a:pPr algn="ctr"/>
            <a:r>
              <a:rPr lang="nb-NO" sz="1200" dirty="0">
                <a:cs typeface="Calibri"/>
              </a:rPr>
              <a:t>(Marit)</a:t>
            </a:r>
          </a:p>
          <a:p>
            <a:pPr algn="ctr"/>
            <a:r>
              <a:rPr lang="nb-NO" sz="2400" b="1" dirty="0" err="1">
                <a:solidFill>
                  <a:srgbClr val="4FD1A8"/>
                </a:solidFill>
                <a:cs typeface="Calibri"/>
              </a:rPr>
              <a:t>Tysdag</a:t>
            </a:r>
            <a:r>
              <a:rPr lang="nb-NO" sz="2400" b="1" dirty="0">
                <a:solidFill>
                  <a:srgbClr val="4FD1A8"/>
                </a:solidFill>
                <a:cs typeface="Calibri"/>
              </a:rPr>
              <a:t> </a:t>
            </a:r>
          </a:p>
          <a:p>
            <a:pPr algn="ctr"/>
            <a:r>
              <a:rPr lang="nb-NO" sz="1200" dirty="0">
                <a:cs typeface="Calibri"/>
              </a:rPr>
              <a:t>(Marit i oddetallsveke)</a:t>
            </a:r>
            <a:endParaRPr lang="nb-NO" sz="1200" dirty="0"/>
          </a:p>
          <a:p>
            <a:pPr algn="ctr"/>
            <a:r>
              <a:rPr lang="nb-NO" sz="2400" b="1" dirty="0">
                <a:solidFill>
                  <a:srgbClr val="4FD1A8"/>
                </a:solidFill>
                <a:cs typeface="Calibri"/>
              </a:rPr>
              <a:t>Onsdag</a:t>
            </a:r>
            <a:r>
              <a:rPr lang="nb-NO" sz="2400" dirty="0">
                <a:cs typeface="Calibri"/>
              </a:rPr>
              <a:t> </a:t>
            </a:r>
          </a:p>
          <a:p>
            <a:pPr algn="ctr"/>
            <a:r>
              <a:rPr lang="nb-NO" sz="1200" dirty="0">
                <a:cs typeface="Calibri"/>
              </a:rPr>
              <a:t>(Marit og Tone)</a:t>
            </a:r>
          </a:p>
          <a:p>
            <a:pPr algn="ctr"/>
            <a:r>
              <a:rPr lang="nb-NO" sz="2400" b="1" dirty="0">
                <a:solidFill>
                  <a:srgbClr val="4FD1A8"/>
                </a:solidFill>
                <a:cs typeface="Calibri"/>
              </a:rPr>
              <a:t>Torsdag</a:t>
            </a:r>
            <a:r>
              <a:rPr lang="nb-NO" sz="2400" dirty="0">
                <a:cs typeface="Calibri"/>
              </a:rPr>
              <a:t> </a:t>
            </a:r>
          </a:p>
          <a:p>
            <a:pPr algn="ctr"/>
            <a:r>
              <a:rPr lang="nb-NO" sz="1200" dirty="0">
                <a:cs typeface="Calibri"/>
              </a:rPr>
              <a:t>(Tone)</a:t>
            </a:r>
          </a:p>
          <a:p>
            <a:pPr algn="ctr"/>
            <a:endParaRPr lang="nb-NO" sz="2400" b="1" dirty="0">
              <a:solidFill>
                <a:srgbClr val="4FD1A8"/>
              </a:solidFill>
              <a:cs typeface="Calibri"/>
            </a:endParaRPr>
          </a:p>
          <a:p>
            <a:pPr algn="ctr"/>
            <a:r>
              <a:rPr lang="nb-NO" sz="2400" b="1" dirty="0">
                <a:solidFill>
                  <a:srgbClr val="4FD1A8"/>
                </a:solidFill>
                <a:cs typeface="Calibri"/>
              </a:rPr>
              <a:t>Velkommen innom!</a:t>
            </a:r>
            <a:endParaRPr lang="nb-NO" sz="2400" dirty="0">
              <a:solidFill>
                <a:srgbClr val="000000"/>
              </a:solidFill>
              <a:ea typeface="Calibri" panose="020F0502020204030204"/>
              <a:cs typeface="Calibri"/>
            </a:endParaRPr>
          </a:p>
          <a:p>
            <a:pPr algn="ctr"/>
            <a:endParaRPr lang="nb-NO" sz="2400" b="1" dirty="0">
              <a:solidFill>
                <a:srgbClr val="4FD1A8"/>
              </a:solidFill>
              <a:cs typeface="Calibri"/>
            </a:endParaRPr>
          </a:p>
          <a:p>
            <a:pPr algn="ctr"/>
            <a:r>
              <a:rPr lang="nb-NO" sz="2400" b="1" dirty="0">
                <a:solidFill>
                  <a:srgbClr val="4FD1A8"/>
                </a:solidFill>
                <a:cs typeface="Calibri"/>
              </a:rPr>
              <a:t>Helsing </a:t>
            </a:r>
            <a:r>
              <a:rPr lang="nb-NO" sz="2400" b="1" err="1">
                <a:solidFill>
                  <a:srgbClr val="4FD1A8"/>
                </a:solidFill>
                <a:cs typeface="Calibri"/>
              </a:rPr>
              <a:t>helsesjukepleiar</a:t>
            </a:r>
            <a:r>
              <a:rPr lang="nb-NO" sz="2400" b="1" dirty="0">
                <a:solidFill>
                  <a:srgbClr val="4FD1A8"/>
                </a:solidFill>
                <a:cs typeface="Calibri"/>
              </a:rPr>
              <a:t> på 1-4 trinn Marit (</a:t>
            </a:r>
            <a:r>
              <a:rPr lang="nb-NO" sz="2400" b="1" err="1">
                <a:solidFill>
                  <a:srgbClr val="4FD1A8"/>
                </a:solidFill>
                <a:cs typeface="Calibri"/>
              </a:rPr>
              <a:t>tlfnr</a:t>
            </a:r>
            <a:r>
              <a:rPr lang="nb-NO" sz="2400" b="1">
                <a:solidFill>
                  <a:srgbClr val="4FD1A8"/>
                </a:solidFill>
                <a:cs typeface="Calibri"/>
              </a:rPr>
              <a:t>: 45 73 98 45) </a:t>
            </a:r>
            <a:endParaRPr lang="nb-NO" sz="2400" b="1">
              <a:solidFill>
                <a:srgbClr val="000000"/>
              </a:solidFill>
              <a:cs typeface="Calibri"/>
            </a:endParaRPr>
          </a:p>
          <a:p>
            <a:pPr algn="ctr"/>
            <a:r>
              <a:rPr lang="nb-NO" sz="2400" b="1">
                <a:solidFill>
                  <a:srgbClr val="4FD1A8"/>
                </a:solidFill>
                <a:cs typeface="Calibri"/>
              </a:rPr>
              <a:t>og på 5-7 trinn Tone(</a:t>
            </a:r>
            <a:r>
              <a:rPr lang="nb-NO" sz="2400" b="1" dirty="0" err="1">
                <a:solidFill>
                  <a:srgbClr val="4FD1A8"/>
                </a:solidFill>
                <a:cs typeface="Calibri"/>
              </a:rPr>
              <a:t>tlfnr</a:t>
            </a:r>
            <a:r>
              <a:rPr lang="nb-NO" sz="2400" b="1" dirty="0">
                <a:solidFill>
                  <a:srgbClr val="4FD1A8"/>
                </a:solidFill>
                <a:cs typeface="Calibri"/>
              </a:rPr>
              <a:t>: 45 65 02 16)</a:t>
            </a:r>
            <a:endParaRPr lang="nb-NO" sz="2400" b="1">
              <a:ea typeface="Calibri"/>
              <a:cs typeface="Calibri"/>
            </a:endParaRPr>
          </a:p>
          <a:p>
            <a:pPr algn="ctr"/>
            <a:endParaRPr lang="nb-NO" sz="2400">
              <a:cs typeface="Calibri"/>
            </a:endParaRPr>
          </a:p>
          <a:p>
            <a:pPr algn="ctr"/>
            <a:endParaRPr lang="nb-NO" sz="2400">
              <a:cs typeface="Calibri"/>
            </a:endParaRPr>
          </a:p>
        </p:txBody>
      </p:sp>
      <p:pic>
        <p:nvPicPr>
          <p:cNvPr id="3" name="Bilde 3">
            <a:extLst>
              <a:ext uri="{FF2B5EF4-FFF2-40B4-BE49-F238E27FC236}">
                <a16:creationId xmlns:a16="http://schemas.microsoft.com/office/drawing/2014/main" id="{5D817517-3403-1ABF-80EF-285AAFCB3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8031" y="1881149"/>
            <a:ext cx="2566263" cy="2907889"/>
          </a:xfrm>
          <a:prstGeom prst="rect">
            <a:avLst/>
          </a:prstGeom>
        </p:spPr>
      </p:pic>
      <p:pic>
        <p:nvPicPr>
          <p:cNvPr id="5" name="Bilde 5">
            <a:extLst>
              <a:ext uri="{FF2B5EF4-FFF2-40B4-BE49-F238E27FC236}">
                <a16:creationId xmlns:a16="http://schemas.microsoft.com/office/drawing/2014/main" id="{034205A3-D784-BDEA-5B5A-966C2BC30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89" y="1587760"/>
            <a:ext cx="3984977" cy="312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16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revision>39</cp:revision>
  <dcterms:created xsi:type="dcterms:W3CDTF">2022-08-24T11:32:51Z</dcterms:created>
  <dcterms:modified xsi:type="dcterms:W3CDTF">2025-08-27T10:49:37Z</dcterms:modified>
</cp:coreProperties>
</file>